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6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1097" r:id="rId85"/>
    <p:sldId id="704" r:id="rId86"/>
    <p:sldId id="705" r:id="rId87"/>
    <p:sldId id="706" r:id="rId88"/>
    <p:sldId id="771" r:id="rId89"/>
    <p:sldId id="707" r:id="rId90"/>
    <p:sldId id="749" r:id="rId91"/>
    <p:sldId id="1137" r:id="rId92"/>
    <p:sldId id="1034" r:id="rId93"/>
    <p:sldId id="723" r:id="rId94"/>
    <p:sldId id="708" r:id="rId95"/>
    <p:sldId id="709" r:id="rId96"/>
    <p:sldId id="710" r:id="rId97"/>
    <p:sldId id="772" r:id="rId98"/>
    <p:sldId id="711" r:id="rId99"/>
    <p:sldId id="750" r:id="rId100"/>
    <p:sldId id="773" r:id="rId101"/>
    <p:sldId id="774" r:id="rId102"/>
    <p:sldId id="776" r:id="rId103"/>
    <p:sldId id="782" r:id="rId104"/>
    <p:sldId id="777" r:id="rId105"/>
    <p:sldId id="778" r:id="rId106"/>
    <p:sldId id="779" r:id="rId107"/>
    <p:sldId id="780" r:id="rId108"/>
    <p:sldId id="781" r:id="rId109"/>
    <p:sldId id="686" r:id="rId110"/>
    <p:sldId id="321" r:id="rId111"/>
    <p:sldId id="322" r:id="rId112"/>
    <p:sldId id="324" r:id="rId113"/>
    <p:sldId id="330" r:id="rId114"/>
    <p:sldId id="326" r:id="rId115"/>
    <p:sldId id="327" r:id="rId116"/>
    <p:sldId id="341" r:id="rId117"/>
    <p:sldId id="331" r:id="rId118"/>
    <p:sldId id="338" r:id="rId119"/>
    <p:sldId id="339" r:id="rId120"/>
    <p:sldId id="337" r:id="rId121"/>
    <p:sldId id="325" r:id="rId122"/>
    <p:sldId id="260" r:id="rId123"/>
    <p:sldId id="916" r:id="rId124"/>
    <p:sldId id="258" r:id="rId125"/>
  </p:sldIdLst>
  <p:sldSz cx="12192000" cy="6858000"/>
  <p:notesSz cx="6858000" cy="9144000"/>
  <p:custDataLst>
    <p:tags r:id="rId1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1" Type="http://schemas.openxmlformats.org/officeDocument/2006/relationships/tags" Target="tags/tag1.xml"/><Relationship Id="rId130" Type="http://schemas.openxmlformats.org/officeDocument/2006/relationships/commentAuthors" Target="commentAuthors.xml"/><Relationship Id="rId13" Type="http://schemas.openxmlformats.org/officeDocument/2006/relationships/slide" Target="slides/slide10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handoutMaster" Target="handoutMasters/handoutMaster1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14590</Words>
  <Application>WPS 演示</Application>
  <PresentationFormat>宽屏</PresentationFormat>
  <Paragraphs>879</Paragraphs>
  <Slides>122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778</cp:revision>
  <dcterms:created xsi:type="dcterms:W3CDTF">2023-03-11T08:45:56Z</dcterms:created>
  <dcterms:modified xsi:type="dcterms:W3CDTF">2023-03-11T08:45:56Z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